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634F-F85B-4BFF-B109-335BA14E3C4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112E-AF2E-4A84-8AEE-A3C138292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2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634F-F85B-4BFF-B109-335BA14E3C4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112E-AF2E-4A84-8AEE-A3C138292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64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634F-F85B-4BFF-B109-335BA14E3C4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112E-AF2E-4A84-8AEE-A3C138292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1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634F-F85B-4BFF-B109-335BA14E3C4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112E-AF2E-4A84-8AEE-A3C138292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4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634F-F85B-4BFF-B109-335BA14E3C4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112E-AF2E-4A84-8AEE-A3C138292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53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634F-F85B-4BFF-B109-335BA14E3C4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112E-AF2E-4A84-8AEE-A3C138292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04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634F-F85B-4BFF-B109-335BA14E3C4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112E-AF2E-4A84-8AEE-A3C138292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5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634F-F85B-4BFF-B109-335BA14E3C4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112E-AF2E-4A84-8AEE-A3C138292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2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634F-F85B-4BFF-B109-335BA14E3C4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112E-AF2E-4A84-8AEE-A3C138292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78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634F-F85B-4BFF-B109-335BA14E3C4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112E-AF2E-4A84-8AEE-A3C138292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1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634F-F85B-4BFF-B109-335BA14E3C4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112E-AF2E-4A84-8AEE-A3C138292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8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B634F-F85B-4BFF-B109-335BA14E3C4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E112E-AF2E-4A84-8AEE-A3C138292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3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ПОЛУПРОВОДНИЦИ СА ПРИМЕСАМА </a:t>
            </a:r>
            <a:r>
              <a:rPr lang="en-US" dirty="0" smtClean="0"/>
              <a:t>P</a:t>
            </a:r>
            <a:r>
              <a:rPr lang="sr-Cyrl-RS" dirty="0" smtClean="0"/>
              <a:t> И </a:t>
            </a:r>
            <a:r>
              <a:rPr lang="en-US" dirty="0" smtClean="0"/>
              <a:t>N</a:t>
            </a:r>
            <a:r>
              <a:rPr lang="sr-Cyrl-RS" dirty="0" smtClean="0"/>
              <a:t> ТИПА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51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Електрична проводљивост чистих полупроводника назива се </a:t>
            </a:r>
            <a:r>
              <a:rPr lang="ru-RU" b="1" dirty="0"/>
              <a:t>сопствена проводљивост полупроводника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Чистим </a:t>
            </a:r>
            <a:r>
              <a:rPr lang="ru-RU" dirty="0"/>
              <a:t>полупроводницима се додају примесе (нечистоће) како би повећала електрична проводљивост. </a:t>
            </a:r>
            <a:endParaRPr lang="ru-RU" dirty="0" smtClean="0"/>
          </a:p>
          <a:p>
            <a:r>
              <a:rPr lang="ru-RU" dirty="0" smtClean="0"/>
              <a:t>Као примесе користимо петовалентне елементе: фосфор </a:t>
            </a:r>
            <a:r>
              <a:rPr lang="ru-RU" dirty="0"/>
              <a:t>(P), </a:t>
            </a:r>
            <a:r>
              <a:rPr lang="ru-RU" dirty="0" smtClean="0"/>
              <a:t>антимон </a:t>
            </a:r>
            <a:r>
              <a:rPr lang="ru-RU" dirty="0"/>
              <a:t>(Sb) или </a:t>
            </a:r>
            <a:r>
              <a:rPr lang="ru-RU" dirty="0" smtClean="0"/>
              <a:t>арсен </a:t>
            </a:r>
            <a:r>
              <a:rPr lang="ru-RU" dirty="0"/>
              <a:t>(As). Пошто је концентрација примеса мала, може се сматрати да се атом примесе налази потпуно окружен атомима полупроводника.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16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28600"/>
            <a:ext cx="4876799" cy="3543972"/>
          </a:xfrm>
        </p:spPr>
      </p:pic>
      <p:sp>
        <p:nvSpPr>
          <p:cNvPr id="5" name="TextBox 4"/>
          <p:cNvSpPr txBox="1"/>
          <p:nvPr/>
        </p:nvSpPr>
        <p:spPr>
          <a:xfrm>
            <a:off x="4011" y="4114800"/>
            <a:ext cx="888768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Један електрон петовалентног атома не улази у ковалентну </a:t>
            </a:r>
            <a:r>
              <a:rPr lang="ru-RU" dirty="0" smtClean="0"/>
              <a:t>везу тако </a:t>
            </a:r>
            <a:r>
              <a:rPr lang="ru-RU" dirty="0"/>
              <a:t>да је </a:t>
            </a:r>
            <a:r>
              <a:rPr lang="ru-RU" dirty="0" smtClean="0"/>
              <a:t>број</a:t>
            </a:r>
          </a:p>
          <a:p>
            <a:r>
              <a:rPr lang="ru-RU" dirty="0" smtClean="0"/>
              <a:t>слободних </a:t>
            </a:r>
            <a:r>
              <a:rPr lang="ru-RU" dirty="0"/>
              <a:t>електрона знатно већи од броја шупљина. </a:t>
            </a:r>
            <a:r>
              <a:rPr lang="ru-RU" dirty="0" smtClean="0"/>
              <a:t>Електрон када постане слободан</a:t>
            </a:r>
          </a:p>
          <a:p>
            <a:r>
              <a:rPr lang="ru-RU" dirty="0" smtClean="0"/>
              <a:t>за собом оставља непокретни позитивни јон. Слободни електрони</a:t>
            </a:r>
          </a:p>
          <a:p>
            <a:r>
              <a:rPr lang="ru-RU" dirty="0" smtClean="0"/>
              <a:t>представљају </a:t>
            </a:r>
            <a:r>
              <a:rPr lang="ru-RU" dirty="0"/>
              <a:t>главне носиоце електричне струје, а шупљине су </a:t>
            </a:r>
            <a:r>
              <a:rPr lang="ru-RU" dirty="0" smtClean="0"/>
              <a:t>споредни</a:t>
            </a:r>
          </a:p>
          <a:p>
            <a:r>
              <a:rPr lang="ru-RU" dirty="0" smtClean="0"/>
              <a:t>носиоци </a:t>
            </a:r>
            <a:r>
              <a:rPr lang="ru-RU" dirty="0"/>
              <a:t>електричне струје</a:t>
            </a:r>
            <a:r>
              <a:rPr lang="ru-RU" dirty="0" smtClean="0"/>
              <a:t>. </a:t>
            </a:r>
            <a:r>
              <a:rPr lang="ru-RU" dirty="0"/>
              <a:t>Примесе, које уношењем у полупроводник </a:t>
            </a:r>
            <a:r>
              <a:rPr lang="ru-RU" dirty="0" smtClean="0"/>
              <a:t>повећавају</a:t>
            </a:r>
          </a:p>
          <a:p>
            <a:r>
              <a:rPr lang="ru-RU" dirty="0" smtClean="0"/>
              <a:t>број </a:t>
            </a:r>
            <a:r>
              <a:rPr lang="ru-RU" dirty="0"/>
              <a:t>слободних електрона називају се </a:t>
            </a:r>
            <a:r>
              <a:rPr lang="ru-RU" b="1" dirty="0"/>
              <a:t>донори</a:t>
            </a:r>
            <a:r>
              <a:rPr lang="ru-RU" dirty="0"/>
              <a:t>. Полупроводници добијени на овај </a:t>
            </a:r>
            <a:endParaRPr lang="ru-RU" dirty="0" smtClean="0"/>
          </a:p>
          <a:p>
            <a:r>
              <a:rPr lang="ru-RU" dirty="0" smtClean="0"/>
              <a:t>начин</a:t>
            </a:r>
            <a:r>
              <a:rPr lang="ru-RU" dirty="0"/>
              <a:t>  називају се полупроводници </a:t>
            </a:r>
            <a:r>
              <a:rPr lang="ru-RU" b="1" dirty="0"/>
              <a:t>n-типа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8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smtClean="0"/>
              <a:t>Као примесе можемо користити и тровалентне атоме </a:t>
            </a:r>
            <a:r>
              <a:rPr lang="ru-RU" dirty="0"/>
              <a:t>– бор (В), инидијум (In), алуминијум (Al). Атом примесе нема довољно електрона да би се успоставиле све ковалентне везе са суседним атомима. Једна валентна веза по атому примесе недостаје</a:t>
            </a:r>
            <a:r>
              <a:rPr lang="ru-RU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024554"/>
            <a:ext cx="4628867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158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/>
              <a:t>Број шупљина  </a:t>
            </a:r>
            <a:r>
              <a:rPr lang="ru-RU" dirty="0" smtClean="0"/>
              <a:t>је због тога овде већи </a:t>
            </a:r>
            <a:r>
              <a:rPr lang="ru-RU" dirty="0"/>
              <a:t>у односу на број слободних електрона</a:t>
            </a:r>
            <a:r>
              <a:rPr lang="ru-RU" dirty="0" smtClean="0"/>
              <a:t>.</a:t>
            </a:r>
          </a:p>
          <a:p>
            <a:r>
              <a:rPr lang="ru-RU" smtClean="0"/>
              <a:t>Када електрон попуни шупљину (рекомбинација) добијамо непокретни негативни јон</a:t>
            </a:r>
            <a:endParaRPr lang="ru-RU" dirty="0"/>
          </a:p>
          <a:p>
            <a:r>
              <a:rPr lang="ru-RU" dirty="0"/>
              <a:t>Шупљине представљају главне носиоце електричне струје, а слободни електрони су споредни носиоци електричне струје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Примесе, које уношењем у полупроводник повећавају број шупљина називају се </a:t>
            </a:r>
            <a:r>
              <a:rPr lang="ru-RU" b="1" dirty="0"/>
              <a:t>акцептори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Полупроводници </a:t>
            </a:r>
            <a:r>
              <a:rPr lang="ru-RU" dirty="0"/>
              <a:t>добијени на овај начин  називају се полупроводници </a:t>
            </a:r>
            <a:r>
              <a:rPr lang="ru-RU" b="1" dirty="0"/>
              <a:t>p-типа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040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119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ПОЛУПРОВОДНИЦИ СА ПРИМЕСАМА P И N ТИПА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ПОЛУПРОВОДНИЦИ СА ПРИМЕСАМА P И N ТИПА</dc:title>
  <dc:creator>Windows User</dc:creator>
  <cp:lastModifiedBy>Windows User</cp:lastModifiedBy>
  <cp:revision>3</cp:revision>
  <dcterms:created xsi:type="dcterms:W3CDTF">2020-09-10T18:12:15Z</dcterms:created>
  <dcterms:modified xsi:type="dcterms:W3CDTF">2020-09-10T18:41:31Z</dcterms:modified>
</cp:coreProperties>
</file>